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6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CE0504-D718-4B4D-A2B5-69B051ADF0A7}" type="datetimeFigureOut">
              <a:rPr lang="ar-IQ" smtClean="0"/>
              <a:t>02/06/1444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CE9FA7-4050-4698-9979-A7E82530259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1857365"/>
            <a:ext cx="8458200" cy="2014548"/>
          </a:xfrm>
        </p:spPr>
        <p:txBody>
          <a:bodyPr>
            <a:normAutofit fontScale="90000"/>
          </a:bodyPr>
          <a:lstStyle/>
          <a:p>
            <a:pPr lvl="0" rtl="0"/>
            <a:r>
              <a:rPr kumimoji="0" lang="en-US" sz="53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 rot</a:t>
            </a:r>
            <a:b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by </a:t>
            </a:r>
            <a:br>
              <a:rPr kumimoji="0" lang="en-US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Dr. Hussein Al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Naji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b="1" i="1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146289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Differential diagnosis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 abscess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usually affects only one foot, is not contagious and is characterized by extensive suppuration.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Contagious ovine digital dermatitis. Shelly toe,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Suppurative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cellulitis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associated with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Fd1007370-Identity-H" charset="-128"/>
                <a:cs typeface="Times New Roman" pitchFamily="18" charset="0"/>
              </a:rPr>
              <a:t>F.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necrophorum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commences as an ulcerative dermatitis of the pastern above the bulb of the heel, and extends up the leg to the knee or the hock,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 diseases with foot lameness include: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Contagious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ecthyma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Bluetongue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Foot and mouth disease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Ulcerative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dermatosis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Strawberry foot rot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Laminitis• Lameness associated with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Erysipelothrix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insidiosa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occurring after dipping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18951"/>
            <a:ext cx="9144000" cy="697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Treatment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control of ovine foot rot is based on several management practices that decrease predisposing factors, and on the treatment and immunization of infected and susceptible sheep.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 trimming: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This reduces the number of cracks and crevices where bacteria can hide, removes infected hoof, and exposes the organism to air and various medications.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Footbaths/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Footsoaks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There are two different types of solutions commonly used in foot baths: (a) zinc sulfate (10% solution) and (B) copper sulfate (10% solution) they should be used 1-2 times per week for several weeks. They may also be used routinely after foot trimming and as a preventative.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7209"/>
            <a:ext cx="8929718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Dry chemicals: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Zinc sulfate (dry) can be placed in a box in an area sheep must walk through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don’t for treatment but to decrease the spread the infection.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Oral therapy: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Zinc sulfate at the rate of 1/2 (0.5) gram per day for 21 days may be helpful both in treatment and prevention, especially if the diet is zinc-deficient.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Injection of antibiotics: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Penicillin and streptomycin combinations used either as a one-shot treatment (1 ml/8 pounds) or every day up to ten days Procaine Penicillin G or long-acting penicillin products at the same dosage may also be effective. Single injections of long-acting tetracycline have also been successful in some cases.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95977"/>
            <a:ext cx="9144000" cy="6740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Topical medications: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There are several different medications that can be applied to the hoof immediately after paring that are helpful in controlling foot rot.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Zinc sulfate (10%) - 1/4 (0.25) pound in one quart of water.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Copper sulfate (10%) in vinegar - 1/4 (0.25) pound in one quart vinegar.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Copper sulfate in pine tar - 2 parts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CuS0</a:t>
            </a:r>
            <a:r>
              <a:rPr kumimoji="0" lang="en-US" sz="24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in one part pine tar.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Oxytetracycline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solution in alcohol - one 25.69-gram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pkg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1/2 cup water, then add alcohol to bring solution to 2 quarts.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Penicillin in alcohol - 5 million units of potassium penicillin G with 10 cc (ml) water, then add to 1 quart alcohol.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Vaccination: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Vaccines for 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Bacteroides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nodosus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are approved for use in the U.S. 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53695"/>
            <a:ext cx="8715436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 rot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an infectious, contagious disease of sheep that causes severe lameness and economic loss from decreased flock production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Etiology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vine foot rot is caused by an interaction of two anaerobic (without oxygen), Gram (bacteria,( 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Dichelobacter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Bacteroides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nodosus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(formerly 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Fusiformis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nodosus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and 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Fusobacterium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necrophorum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(formerly 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Sphaerophorus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necrophorus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06908"/>
            <a:ext cx="900115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Two classifications of foot rot have made based on the site of survival and perpetuation of the organism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 flock and the importance of this to control strategies: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Virulent foot rot (progressive foot rot) and intermediate foot rot - strains survive between foot rot transmission periods in pockets in previously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underrun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ovine hoof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Benign foot rot (non-progressive foot rot) - strains survive in the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skin and the organism can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 demonstrated in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skin of a high proportion of asymptomatic sheep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333383"/>
            <a:ext cx="88583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EPIDEMIOLOGY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Geographical occurrence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Foot rot of sheep is common in all countries where there are large numbers of sheep.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Host occurrence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Sheep are the species principally affected but goats are also susceptible. With environmental conditions of moisture and warmth, the disease in sheep has a high attack rate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737617"/>
            <a:ext cx="885828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Transmission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Its  spread from infected sheep to the ground, manure, bedding, etc.,  where it is then picked up by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noninfected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sheep.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Foot rot is introduced by purchase of an infected animal or by simply using facilities or trucks that have been contaminated by infected sheep.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Spread occurs best when temperatures are from 10 C  and the environment is wet. 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672567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Pathogenesis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Maceration of the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skin from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prolonged wet conditions underfoot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allows infection with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Fd1007370-Identity-H"/>
                <a:cs typeface="Times New Roman" pitchFamily="18" charset="0"/>
              </a:rPr>
              <a:t>F.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necrophorum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This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initial local dermatitis associated with infection with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Fd1007370-Identity-H"/>
                <a:cs typeface="Times New Roman" pitchFamily="18" charset="0"/>
              </a:rPr>
              <a:t>F.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necrophorum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 the skin and the skin-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junction may progress no further, but the hyperkeratosis induced by this infection facilitates infection by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Fd1007370-Identity-H"/>
                <a:cs typeface="Times New Roman" pitchFamily="18" charset="0"/>
              </a:rPr>
              <a:t>D.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nodosus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if it is present. The preliminary dermatitis has been named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'ovine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dermatitis'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is also called 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'foot scald'.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9596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CLINICAL FINDINGS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Sheep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Virulent foot rot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 flock, a sudden onset of lameness of several sheep is the usual presenting sign of foot rot.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pain associated with infection is severe and affected sheep will limp or carry the affected leg.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underrunning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starts as a separation of the skin-horn junction at the axial surface.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a distinctive, foul-smelling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exudate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which is always small in amount.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87349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Abscessation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does not occur.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systemic reaction, manifest by anorexia and fever, may occur in severe cases.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Recumbent animals become emaciated and may die of starvation.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Secondary bacterial invasion and/or fly strike may result in the spread of inflammation up the legs.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62259"/>
            <a:ext cx="90011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Benign foot rot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Benign foot rot is manifest with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lesions, a break at the skin-horn junction and separation of the soft horn, but the disease does not progress beyond this stage to severe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underrunning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hard horn of the foot. The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interdigital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skin becomes inflamed and covered by a thin film of moist necrotic material; the horn is pitted and blanched.</a:t>
            </a: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smear made of exudates taken from underneath some under horn at the advancing edge, and stained with Gram's stain.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PCR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tests can be used to detect gene sequences.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ELISA for serological detection of infected sheep</a:t>
            </a:r>
            <a:r>
              <a:rPr lang="en-US" sz="2400" b="1" i="1" dirty="0"/>
              <a:t>.</a:t>
            </a:r>
            <a:endParaRPr lang="en-US" sz="2400" dirty="0"/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1082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Times New Roman</vt:lpstr>
      <vt:lpstr>Trebuchet MS</vt:lpstr>
      <vt:lpstr>Wingdings 2</vt:lpstr>
      <vt:lpstr>حضري</vt:lpstr>
      <vt:lpstr>Foot rot by  Dr. Hussein Al Naji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Updatesofts Forums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 rot by  Dr. Hussein Al Naji </dc:title>
  <dc:creator>acer</dc:creator>
  <cp:lastModifiedBy>MA19557</cp:lastModifiedBy>
  <cp:revision>2</cp:revision>
  <dcterms:created xsi:type="dcterms:W3CDTF">2017-01-02T20:43:47Z</dcterms:created>
  <dcterms:modified xsi:type="dcterms:W3CDTF">2022-12-25T19:21:34Z</dcterms:modified>
</cp:coreProperties>
</file>